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3600450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11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66"/>
    <a:srgbClr val="77C9D5"/>
    <a:srgbClr val="13B2E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1" autoAdjust="0"/>
    <p:restoredTop sz="94343" autoAdjust="0"/>
  </p:normalViewPr>
  <p:slideViewPr>
    <p:cSldViewPr snapToGrid="0" showGuides="1">
      <p:cViewPr varScale="1">
        <p:scale>
          <a:sx n="89" d="100"/>
          <a:sy n="89" d="100"/>
        </p:scale>
        <p:origin x="1668" y="78"/>
      </p:cViewPr>
      <p:guideLst>
        <p:guide orient="horz" pos="1678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52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951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37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5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195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10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8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38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07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4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40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F001-AAD9-44AD-AD3D-B12BEE32E5B2}" type="datetimeFigureOut">
              <a:rPr kumimoji="1" lang="ja-JP" altLang="en-US" smtClean="0"/>
              <a:t>2021/10/12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749E7-4597-4EBC-BA5B-C73B172691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AAA1CAA2-021E-4742-A6BA-239C7EE2F752}"/>
              </a:ext>
            </a:extLst>
          </p:cNvPr>
          <p:cNvSpPr txBox="1"/>
          <p:nvPr/>
        </p:nvSpPr>
        <p:spPr>
          <a:xfrm>
            <a:off x="296348" y="1680030"/>
            <a:ext cx="3012363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お口の具合はいかがでしょうか？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毎日ケアをしていてもむし歯や歯ぐきの炎症は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知らない間に進行してしまいます。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健康を維持するために、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定期健診をおすすめしています。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ご都合が良いお時間をご予約ください。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ご来院お待ちしております。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BE4BC34-921D-47E1-B387-C4B5B4B3BFEE}"/>
              </a:ext>
            </a:extLst>
          </p:cNvPr>
          <p:cNvSpPr txBox="1"/>
          <p:nvPr/>
        </p:nvSpPr>
        <p:spPr>
          <a:xfrm>
            <a:off x="281554" y="3365464"/>
            <a:ext cx="30373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0" i="0" dirty="0">
                <a:effectLst/>
                <a:latin typeface="Segoe UI" panose="020B0502040204020203" pitchFamily="34" charset="0"/>
              </a:rPr>
              <a:t>次回の来院目安（●●月○○日頃）</a:t>
            </a:r>
          </a:p>
        </p:txBody>
      </p:sp>
    </p:spTree>
    <p:extLst>
      <p:ext uri="{BB962C8B-B14F-4D97-AF65-F5344CB8AC3E}">
        <p14:creationId xmlns:p14="http://schemas.microsoft.com/office/powerpoint/2010/main" val="346005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4A4C04A036E804B9F5C40FBE254BE49" ma:contentTypeVersion="13" ma:contentTypeDescription="新しいドキュメントを作成します。" ma:contentTypeScope="" ma:versionID="07d9923d222ace208574f7550eb2fcce">
  <xsd:schema xmlns:xsd="http://www.w3.org/2001/XMLSchema" xmlns:xs="http://www.w3.org/2001/XMLSchema" xmlns:p="http://schemas.microsoft.com/office/2006/metadata/properties" xmlns:ns2="2ef3ebca-2aff-4f92-b090-84286aff98c9" xmlns:ns3="7e32ee1e-c099-45b5-a982-52de9f4163d5" targetNamespace="http://schemas.microsoft.com/office/2006/metadata/properties" ma:root="true" ma:fieldsID="c49e91357cdd2017f36895ee1c4df675" ns2:_="" ns3:_="">
    <xsd:import namespace="2ef3ebca-2aff-4f92-b090-84286aff98c9"/>
    <xsd:import namespace="7e32ee1e-c099-45b5-a982-52de9f4163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3ebca-2aff-4f92-b090-84286aff98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32ee1e-c099-45b5-a982-52de9f4163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D76CBF-67FA-4E6D-93FE-EA63E625B97A}"/>
</file>

<file path=customXml/itemProps2.xml><?xml version="1.0" encoding="utf-8"?>
<ds:datastoreItem xmlns:ds="http://schemas.openxmlformats.org/officeDocument/2006/customXml" ds:itemID="{A1258557-D5BD-436C-A089-5A6C8E310972}"/>
</file>

<file path=customXml/itemProps3.xml><?xml version="1.0" encoding="utf-8"?>
<ds:datastoreItem xmlns:ds="http://schemas.openxmlformats.org/officeDocument/2006/customXml" ds:itemID="{70205FA9-86F7-43F1-A80A-A8B6EB650E7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66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Arial</vt:lpstr>
      <vt:lpstr>Calibri</vt:lpstr>
      <vt:lpstr>Calibri Light</vt:lpstr>
      <vt:lpstr>Segoe UI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24</cp:revision>
  <dcterms:created xsi:type="dcterms:W3CDTF">2021-08-03T03:17:55Z</dcterms:created>
  <dcterms:modified xsi:type="dcterms:W3CDTF">2021-10-12T01:38:51Z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0x010100F4A4C04A036E804B9F5C40FBE254BE49</vt:lpwstr>
  </property>
</Properties>
</file>