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0DD4-9F65-44EF-8A81-18215601D55A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0CA2-F7FE-419A-8F04-FDF22F045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064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0DD4-9F65-44EF-8A81-18215601D55A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0CA2-F7FE-419A-8F04-FDF22F045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15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0DD4-9F65-44EF-8A81-18215601D55A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0CA2-F7FE-419A-8F04-FDF22F045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97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0DD4-9F65-44EF-8A81-18215601D55A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0CA2-F7FE-419A-8F04-FDF22F045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350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0DD4-9F65-44EF-8A81-18215601D55A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0CA2-F7FE-419A-8F04-FDF22F045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38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0DD4-9F65-44EF-8A81-18215601D55A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0CA2-F7FE-419A-8F04-FDF22F045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5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0DD4-9F65-44EF-8A81-18215601D55A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0CA2-F7FE-419A-8F04-FDF22F045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68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0DD4-9F65-44EF-8A81-18215601D55A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0CA2-F7FE-419A-8F04-FDF22F045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180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0DD4-9F65-44EF-8A81-18215601D55A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0CA2-F7FE-419A-8F04-FDF22F045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36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0DD4-9F65-44EF-8A81-18215601D55A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0CA2-F7FE-419A-8F04-FDF22F045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17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60DD4-9F65-44EF-8A81-18215601D55A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90CA2-F7FE-419A-8F04-FDF22F045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59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60DD4-9F65-44EF-8A81-18215601D55A}" type="datetimeFigureOut">
              <a:rPr kumimoji="1" lang="ja-JP" altLang="en-US" smtClean="0"/>
              <a:t>2019/8/23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90CA2-F7FE-419A-8F04-FDF22F0459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50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0716A14-2A14-4F3A-B06F-5A00D3C6F22E}"/>
              </a:ext>
            </a:extLst>
          </p:cNvPr>
          <p:cNvSpPr txBox="1"/>
          <p:nvPr/>
        </p:nvSpPr>
        <p:spPr>
          <a:xfrm>
            <a:off x="1524000" y="323850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唾液検査結果に応じた予防製品の選定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DE36C01D-6102-480D-8F49-CB079F98D0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852818"/>
              </p:ext>
            </p:extLst>
          </p:nvPr>
        </p:nvGraphicFramePr>
        <p:xfrm>
          <a:off x="47908" y="693183"/>
          <a:ext cx="6810091" cy="8688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3169">
                  <a:extLst>
                    <a:ext uri="{9D8B030D-6E8A-4147-A177-3AD203B41FA5}">
                      <a16:colId xmlns:a16="http://schemas.microsoft.com/office/drawing/2014/main" val="4290776567"/>
                    </a:ext>
                  </a:extLst>
                </a:gridCol>
                <a:gridCol w="1481068">
                  <a:extLst>
                    <a:ext uri="{9D8B030D-6E8A-4147-A177-3AD203B41FA5}">
                      <a16:colId xmlns:a16="http://schemas.microsoft.com/office/drawing/2014/main" val="1449911383"/>
                    </a:ext>
                  </a:extLst>
                </a:gridCol>
                <a:gridCol w="1545310">
                  <a:extLst>
                    <a:ext uri="{9D8B030D-6E8A-4147-A177-3AD203B41FA5}">
                      <a16:colId xmlns:a16="http://schemas.microsoft.com/office/drawing/2014/main" val="1678816665"/>
                    </a:ext>
                  </a:extLst>
                </a:gridCol>
                <a:gridCol w="2550544">
                  <a:extLst>
                    <a:ext uri="{9D8B030D-6E8A-4147-A177-3AD203B41FA5}">
                      <a16:colId xmlns:a16="http://schemas.microsoft.com/office/drawing/2014/main" val="661278476"/>
                    </a:ext>
                  </a:extLst>
                </a:gridCol>
              </a:tblGrid>
              <a:tr h="28053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分類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写真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製品例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特徴・成分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0457274"/>
                  </a:ext>
                </a:extLst>
              </a:tr>
              <a:tr h="1030474">
                <a:tc rowSpan="4">
                  <a:txBody>
                    <a:bodyPr/>
                    <a:lstStyle/>
                    <a:p>
                      <a:r>
                        <a:rPr kumimoji="1" lang="ja-JP" altLang="en-US" sz="1000" dirty="0"/>
                        <a:t>歯の健康</a:t>
                      </a:r>
                      <a:endParaRPr kumimoji="1" lang="en-US" altLang="ja-JP" sz="1000" dirty="0"/>
                    </a:p>
                    <a:p>
                      <a:r>
                        <a:rPr kumimoji="1" lang="ja-JP" altLang="en-US" sz="1000" dirty="0"/>
                        <a:t>　むし歯菌</a:t>
                      </a:r>
                      <a:endParaRPr kumimoji="1" lang="en-US" altLang="ja-JP" sz="1000" dirty="0"/>
                    </a:p>
                    <a:p>
                      <a:r>
                        <a:rPr kumimoji="1" lang="ja-JP" altLang="en-US" sz="1000" dirty="0"/>
                        <a:t>　酸性度</a:t>
                      </a:r>
                      <a:endParaRPr kumimoji="1" lang="en-US" altLang="ja-JP" sz="1000" dirty="0"/>
                    </a:p>
                    <a:p>
                      <a:r>
                        <a:rPr kumimoji="1" lang="ja-JP" altLang="en-US" sz="1000" dirty="0"/>
                        <a:t>　緩衝能</a:t>
                      </a:r>
                      <a:endParaRPr kumimoji="1" lang="en-US" altLang="ja-JP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キシリトール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①</a:t>
                      </a:r>
                      <a:r>
                        <a:rPr kumimoji="1" lang="en-US" altLang="ja-JP" sz="900" dirty="0"/>
                        <a:t>SM</a:t>
                      </a:r>
                      <a:r>
                        <a:rPr kumimoji="1" lang="ja-JP" altLang="en-US" sz="900" dirty="0"/>
                        <a:t>菌による酸産生の抑制</a:t>
                      </a:r>
                      <a:endParaRPr kumimoji="1" lang="en-US" altLang="ja-JP" sz="900" dirty="0"/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②非感受性菌</a:t>
                      </a:r>
                      <a:endParaRPr kumimoji="1" lang="en-US" altLang="ja-JP" sz="900" dirty="0"/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③プラーク量の減少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487877"/>
                  </a:ext>
                </a:extLst>
              </a:tr>
              <a:tr h="1030474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リカルデント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①牛乳タンパク由来の抗う蝕性物質</a:t>
                      </a:r>
                      <a:endParaRPr kumimoji="1" lang="en-US" altLang="ja-JP" sz="900" dirty="0"/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②</a:t>
                      </a:r>
                      <a:r>
                        <a:rPr kumimoji="1" lang="en-US" altLang="ja-JP" sz="900" dirty="0"/>
                        <a:t>CPP-ACP:</a:t>
                      </a:r>
                      <a:r>
                        <a:rPr kumimoji="1" lang="ja-JP" altLang="en-US" sz="900" dirty="0"/>
                        <a:t>歯の再石灰化の促進成分</a:t>
                      </a:r>
                      <a:endParaRPr kumimoji="1" lang="en-US" altLang="ja-JP" sz="900" dirty="0"/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③市販品の</a:t>
                      </a:r>
                      <a:r>
                        <a:rPr kumimoji="1" lang="en-US" altLang="ja-JP" sz="900" dirty="0"/>
                        <a:t>2</a:t>
                      </a:r>
                      <a:r>
                        <a:rPr kumimoji="1" lang="ja-JP" altLang="en-US" sz="900" dirty="0"/>
                        <a:t>倍の</a:t>
                      </a:r>
                      <a:r>
                        <a:rPr kumimoji="1" lang="en-US" altLang="ja-JP" sz="900" dirty="0"/>
                        <a:t>CPP-ACP</a:t>
                      </a:r>
                      <a:r>
                        <a:rPr kumimoji="1" lang="ja-JP" altLang="en-US" sz="900" dirty="0"/>
                        <a:t>が配合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3288674"/>
                  </a:ext>
                </a:extLst>
              </a:tr>
              <a:tr h="1030474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/>
                        <a:t>Pos</a:t>
                      </a:r>
                      <a:r>
                        <a:rPr kumimoji="1" lang="en-US" altLang="ja-JP" sz="1000" dirty="0"/>
                        <a:t>-Ca F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①馬鈴薯でんぷん由来</a:t>
                      </a:r>
                      <a:endParaRPr kumimoji="1" lang="en-US" altLang="ja-JP" sz="900" dirty="0"/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②</a:t>
                      </a:r>
                      <a:r>
                        <a:rPr kumimoji="1" lang="en-US" altLang="ja-JP" sz="900" dirty="0" err="1"/>
                        <a:t>Pos</a:t>
                      </a:r>
                      <a:r>
                        <a:rPr kumimoji="1" lang="en-US" altLang="ja-JP" sz="900" dirty="0"/>
                        <a:t>-Ca:</a:t>
                      </a:r>
                      <a:r>
                        <a:rPr kumimoji="1" lang="ja-JP" altLang="en-US" sz="900" dirty="0"/>
                        <a:t>リン酸化オリゴ糖カルシウム</a:t>
                      </a:r>
                      <a:endParaRPr kumimoji="1" lang="en-US" altLang="ja-JP" sz="900" dirty="0"/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③再石灰化を促進</a:t>
                      </a:r>
                      <a:endParaRPr kumimoji="1" lang="en-US" altLang="ja-JP" sz="900" dirty="0"/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④水に溶けやすく唾液中に溶けやすい</a:t>
                      </a:r>
                      <a:endParaRPr kumimoji="1" lang="en-US" altLang="ja-JP" sz="900" dirty="0"/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⑤</a:t>
                      </a:r>
                      <a:r>
                        <a:rPr kumimoji="1" lang="en-US" altLang="ja-JP" sz="900" dirty="0"/>
                        <a:t>F</a:t>
                      </a:r>
                      <a:r>
                        <a:rPr kumimoji="1" lang="ja-JP" altLang="en-US" sz="900" dirty="0"/>
                        <a:t>配合</a:t>
                      </a:r>
                      <a:endParaRPr kumimoji="1" lang="en-US" altLang="ja-JP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029781"/>
                  </a:ext>
                </a:extLst>
              </a:tr>
              <a:tr h="1030474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sz="1000" dirty="0"/>
                        <a:t>クリンプロ</a:t>
                      </a:r>
                      <a:endParaRPr kumimoji="1" lang="en-US" altLang="ja-JP" sz="1000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sz="1000" dirty="0"/>
                        <a:t>アパガードリナメル</a:t>
                      </a:r>
                      <a:endParaRPr kumimoji="1" lang="en-US" altLang="ja-JP" sz="1000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sz="1000" dirty="0"/>
                        <a:t>チェックアップ</a:t>
                      </a:r>
                      <a:endParaRPr kumimoji="1" lang="en-US" altLang="ja-JP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①再石灰化を促進</a:t>
                      </a:r>
                      <a:endParaRPr kumimoji="1" lang="en-US" altLang="ja-JP" sz="900" dirty="0"/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②プラークを吸着除去</a:t>
                      </a:r>
                      <a:endParaRPr kumimoji="1" lang="en-US" altLang="ja-JP" sz="900" dirty="0"/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③フッ素が口腔内に広がりやすい</a:t>
                      </a:r>
                      <a:endParaRPr kumimoji="1" lang="en-US" altLang="ja-JP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080379"/>
                  </a:ext>
                </a:extLst>
              </a:tr>
              <a:tr h="1025229">
                <a:tc rowSpan="3">
                  <a:txBody>
                    <a:bodyPr/>
                    <a:lstStyle/>
                    <a:p>
                      <a:r>
                        <a:rPr kumimoji="1" lang="ja-JP" altLang="en-US" sz="1000" dirty="0"/>
                        <a:t>歯</a:t>
                      </a:r>
                      <a:r>
                        <a:rPr kumimoji="1" lang="ja-JP" altLang="en-US" sz="1000" dirty="0" err="1"/>
                        <a:t>ぐきの</a:t>
                      </a:r>
                      <a:r>
                        <a:rPr kumimoji="1" lang="ja-JP" altLang="en-US" sz="1000" dirty="0"/>
                        <a:t>健康</a:t>
                      </a:r>
                      <a:endParaRPr kumimoji="1" lang="en-US" altLang="ja-JP" sz="1000" dirty="0"/>
                    </a:p>
                    <a:p>
                      <a:r>
                        <a:rPr kumimoji="1" lang="ja-JP" altLang="en-US" sz="1000" dirty="0"/>
                        <a:t>　白血球</a:t>
                      </a:r>
                      <a:endParaRPr kumimoji="1" lang="en-US" altLang="ja-JP" sz="1000" dirty="0"/>
                    </a:p>
                    <a:p>
                      <a:r>
                        <a:rPr kumimoji="1" lang="ja-JP" altLang="en-US" sz="1000" dirty="0"/>
                        <a:t>　タンパク質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チェックアップ</a:t>
                      </a:r>
                      <a:endParaRPr kumimoji="1" lang="en-US" altLang="ja-JP" sz="1000" dirty="0"/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kumimoji="1" lang="ja-JP" altLang="en-US" sz="1000" dirty="0"/>
                        <a:t>ルートケア</a:t>
                      </a:r>
                      <a:endParaRPr kumimoji="1" lang="en-US" altLang="ja-JP" sz="1000" dirty="0"/>
                    </a:p>
                    <a:p>
                      <a:r>
                        <a:rPr kumimoji="1" lang="en-US" altLang="ja-JP" sz="1000" dirty="0" err="1"/>
                        <a:t>Systema</a:t>
                      </a:r>
                      <a:endParaRPr kumimoji="1" lang="en-US" altLang="ja-JP" sz="1000" dirty="0"/>
                    </a:p>
                    <a:p>
                      <a:r>
                        <a:rPr kumimoji="1" lang="en-US" altLang="ja-JP" sz="1000" dirty="0"/>
                        <a:t>SP-T </a:t>
                      </a:r>
                      <a:r>
                        <a:rPr kumimoji="1" lang="ja-JP" altLang="en-US" sz="1000" dirty="0"/>
                        <a:t>ジェル</a:t>
                      </a:r>
                      <a:endParaRPr kumimoji="1" lang="en-US" altLang="ja-JP" sz="1000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sz="1000" dirty="0"/>
                        <a:t>コンクールジェル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①再石灰化を促進</a:t>
                      </a:r>
                      <a:endParaRPr kumimoji="1" lang="en-US" altLang="ja-JP" sz="900" dirty="0"/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②プラークを吸着除去</a:t>
                      </a:r>
                      <a:endParaRPr kumimoji="1" lang="en-US" altLang="ja-JP" sz="900" dirty="0"/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③フッ素が口腔内に広がりやすい</a:t>
                      </a:r>
                      <a:endParaRPr kumimoji="1" lang="en-US" altLang="ja-JP" sz="900" dirty="0"/>
                    </a:p>
                    <a:p>
                      <a:endParaRPr kumimoji="1" lang="ja-JP" altLang="en-US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880223"/>
                  </a:ext>
                </a:extLst>
              </a:tr>
              <a:tr h="1038541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/>
                        <a:t>Systema</a:t>
                      </a:r>
                      <a:endParaRPr kumimoji="1" lang="en-US" altLang="ja-JP" sz="1000" dirty="0"/>
                    </a:p>
                    <a:p>
                      <a:r>
                        <a:rPr kumimoji="1" lang="en-US" altLang="ja-JP" sz="1000" dirty="0"/>
                        <a:t>SP-T</a:t>
                      </a:r>
                    </a:p>
                    <a:p>
                      <a:r>
                        <a:rPr kumimoji="1" lang="ja-JP" altLang="en-US" sz="1000" dirty="0"/>
                        <a:t>メディカルガーグル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①</a:t>
                      </a:r>
                      <a:r>
                        <a:rPr kumimoji="1" lang="en-US" altLang="ja-JP" sz="900" dirty="0"/>
                        <a:t>CPC:</a:t>
                      </a:r>
                      <a:r>
                        <a:rPr kumimoji="1" lang="ja-JP" altLang="en-US" sz="900" dirty="0"/>
                        <a:t>セチルピリジニウム塩化物水和物</a:t>
                      </a:r>
                      <a:endParaRPr kumimoji="1" lang="en-US" altLang="ja-JP" sz="900" dirty="0"/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②</a:t>
                      </a:r>
                      <a:r>
                        <a:rPr kumimoji="1" lang="en-US" altLang="ja-JP" sz="900" dirty="0"/>
                        <a:t>GK2:</a:t>
                      </a:r>
                      <a:r>
                        <a:rPr kumimoji="1" lang="ja-JP" altLang="en-US" sz="900" dirty="0"/>
                        <a:t>グリチルリチン酸二カリウム</a:t>
                      </a:r>
                      <a:endParaRPr kumimoji="1" lang="en-US" altLang="ja-JP" sz="900" dirty="0"/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　</a:t>
                      </a:r>
                      <a:r>
                        <a:rPr kumimoji="1" lang="en-US" altLang="ja-JP" sz="900" dirty="0"/>
                        <a:t>(</a:t>
                      </a:r>
                      <a:r>
                        <a:rPr kumimoji="1" lang="ja-JP" altLang="en-US" sz="900" dirty="0"/>
                        <a:t>抗炎症成分）</a:t>
                      </a:r>
                      <a:endParaRPr kumimoji="1" lang="en-US" altLang="ja-JP" sz="900" dirty="0"/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③口腔内及びのどの殺菌・消毒・洗浄</a:t>
                      </a:r>
                      <a:endParaRPr kumimoji="1" lang="en-US" altLang="ja-JP" sz="900" dirty="0"/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④口臭の除去</a:t>
                      </a:r>
                    </a:p>
                    <a:p>
                      <a:endParaRPr kumimoji="1" lang="en-US" altLang="ja-JP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6088295"/>
                  </a:ext>
                </a:extLst>
              </a:tr>
              <a:tr h="1189054">
                <a:tc vMerge="1"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コンクール</a:t>
                      </a:r>
                      <a:r>
                        <a:rPr kumimoji="1" lang="en-US" altLang="ja-JP" sz="1000" dirty="0"/>
                        <a:t>F</a:t>
                      </a:r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①</a:t>
                      </a:r>
                      <a:r>
                        <a:rPr kumimoji="1" lang="en-US" altLang="ja-JP" sz="900" dirty="0"/>
                        <a:t>CHX:</a:t>
                      </a:r>
                      <a:r>
                        <a:rPr kumimoji="1" lang="ja-JP" altLang="en-US" sz="900" dirty="0"/>
                        <a:t>グルコン酸クロルヘキシジン</a:t>
                      </a:r>
                      <a:endParaRPr kumimoji="1" lang="en-US" altLang="ja-JP" sz="900" dirty="0"/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②グリチルリチン酸アンモニウム</a:t>
                      </a:r>
                      <a:endParaRPr kumimoji="1" lang="en-US" altLang="ja-JP" sz="900" dirty="0"/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③エタノール</a:t>
                      </a:r>
                      <a:endParaRPr kumimoji="1" lang="en-US" altLang="ja-JP" sz="900" dirty="0"/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④ムシ歯発生進行の予防</a:t>
                      </a:r>
                      <a:endParaRPr kumimoji="1" lang="en-US" altLang="ja-JP" sz="900" dirty="0"/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⑤歯肉炎予防</a:t>
                      </a:r>
                      <a:endParaRPr kumimoji="1" lang="en-US" altLang="ja-JP" sz="900" dirty="0"/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⑥口臭の防止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6593642"/>
                  </a:ext>
                </a:extLst>
              </a:tr>
              <a:tr h="1005114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口腔清潔度</a:t>
                      </a:r>
                      <a:endParaRPr kumimoji="1" lang="en-US" altLang="ja-JP" sz="1000" dirty="0"/>
                    </a:p>
                    <a:p>
                      <a:r>
                        <a:rPr kumimoji="1" lang="ja-JP" altLang="en-US" sz="1000" dirty="0"/>
                        <a:t>　アンモニア</a:t>
                      </a:r>
                    </a:p>
                    <a:p>
                      <a:endParaRPr kumimoji="1" lang="ja-JP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コンクール</a:t>
                      </a:r>
                      <a:endParaRPr kumimoji="1" lang="en-US" altLang="ja-JP" sz="1000" dirty="0"/>
                    </a:p>
                    <a:p>
                      <a:r>
                        <a:rPr kumimoji="1" lang="ja-JP" altLang="en-US" sz="1000" dirty="0"/>
                        <a:t>マウスリンス</a:t>
                      </a:r>
                      <a:endParaRPr kumimoji="1" lang="en-US" altLang="ja-JP" sz="1000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kumimoji="1" lang="ja-JP" altLang="en-US" sz="1000" dirty="0"/>
                        <a:t>ウェットキーピング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①保湿剤</a:t>
                      </a:r>
                      <a:endParaRPr kumimoji="1" lang="en-US" altLang="ja-JP" sz="900" dirty="0"/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kumimoji="1" lang="ja-JP" altLang="en-US" sz="900" dirty="0"/>
                        <a:t>②</a:t>
                      </a:r>
                      <a:r>
                        <a:rPr lang="ja-JP" altLang="en-US" sz="900" dirty="0"/>
                        <a:t>乾燥や擦れを防ぐ</a:t>
                      </a:r>
                      <a:endParaRPr kumimoji="1" lang="en-US" altLang="ja-JP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6402935"/>
                  </a:ext>
                </a:extLst>
              </a:tr>
            </a:tbl>
          </a:graphicData>
        </a:graphic>
      </p:graphicFrame>
      <p:pic>
        <p:nvPicPr>
          <p:cNvPr id="7" name="図 6">
            <a:extLst>
              <a:ext uri="{FF2B5EF4-FFF2-40B4-BE49-F238E27FC236}">
                <a16:creationId xmlns:a16="http://schemas.microsoft.com/office/drawing/2014/main" id="{ACD47871-9003-4A1F-9C42-B0CA9A12A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4044" y="1138934"/>
            <a:ext cx="482714" cy="75438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38911792-D693-476F-A22E-5044BC8DF8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7087" y="2227187"/>
            <a:ext cx="493596" cy="695206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7FD1108-2C8C-48FA-A3AA-3ABC1EEC18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8394" y="3199116"/>
            <a:ext cx="499965" cy="758241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EEF33167-697B-42B8-B5B2-0011CFB81C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1088" y="4177480"/>
            <a:ext cx="324252" cy="868077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AA3B7C28-E5CE-45E4-B187-CD8D73C132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58149" y="4154931"/>
            <a:ext cx="290829" cy="909615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1FAF50D1-9081-4114-90F6-E244D6D329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27467" y="5174676"/>
            <a:ext cx="319340" cy="897195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2E9D5FBA-3BB6-4EEB-9276-6FE2BD6043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32669" y="4171035"/>
            <a:ext cx="324824" cy="873753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661B581C-5347-473B-B277-0A067F05F56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83328" y="5217913"/>
            <a:ext cx="349885" cy="88392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EC02484B-9580-4F14-B7EF-658D9BB6800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57396" y="5311061"/>
            <a:ext cx="425767" cy="731984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58DAD2CA-DB91-4427-AA3A-6372CCC2BD1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43576" y="6241523"/>
            <a:ext cx="379856" cy="88718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D875125A-4623-4675-95DD-5A6904D6A53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64182" y="7376359"/>
            <a:ext cx="526762" cy="778888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AEC1FD77-B5DA-4A25-AAB2-045670B684D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10411" y="8402903"/>
            <a:ext cx="318102" cy="917801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B9253CE8-40D5-4962-8BC6-EBD26AE6A56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999489" y="8407937"/>
            <a:ext cx="437739" cy="907732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CCD1CB4-59D9-4219-9FBA-61E00CD32CB6}"/>
              </a:ext>
            </a:extLst>
          </p:cNvPr>
          <p:cNvSpPr txBox="1"/>
          <p:nvPr/>
        </p:nvSpPr>
        <p:spPr>
          <a:xfrm>
            <a:off x="62121" y="9389606"/>
            <a:ext cx="6576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※</a:t>
            </a:r>
            <a:r>
              <a:rPr kumimoji="1" lang="ja-JP" altLang="en-US" sz="1000" dirty="0"/>
              <a:t>上記製品はあくまで一例になります。</a:t>
            </a:r>
            <a:endParaRPr kumimoji="1" lang="en-US" altLang="ja-JP" sz="1000" dirty="0"/>
          </a:p>
          <a:p>
            <a:r>
              <a:rPr kumimoji="1" lang="ja-JP" altLang="en-US" sz="1000" dirty="0"/>
              <a:t>　 日ごろお使いの予防製品を追加して、医院様オリジナルで作成いただくことをお薦めします。</a:t>
            </a:r>
          </a:p>
        </p:txBody>
      </p:sp>
    </p:spTree>
    <p:extLst>
      <p:ext uri="{BB962C8B-B14F-4D97-AF65-F5344CB8AC3E}">
        <p14:creationId xmlns:p14="http://schemas.microsoft.com/office/powerpoint/2010/main" val="3460146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199</Words>
  <Application>Microsoft Office PowerPoint</Application>
  <PresentationFormat>A4 210 x 297 mm</PresentationFormat>
  <Paragraphs>64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Fukuta.Isao(福田 功)</dc:creator>
  <cp:lastModifiedBy>Yamamoto.Asako(山本 朝子)</cp:lastModifiedBy>
  <cp:revision>24</cp:revision>
  <cp:lastPrinted>2018-07-10T08:30:03Z</cp:lastPrinted>
  <dcterms:created xsi:type="dcterms:W3CDTF">2018-07-10T06:07:40Z</dcterms:created>
  <dcterms:modified xsi:type="dcterms:W3CDTF">2019-08-23T00:19:24Z</dcterms:modified>
</cp:coreProperties>
</file>